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5.hafta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DD70B-EC1E-4759-82EE-5A8CE9CB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5.HAFTA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1FB94687-5A94-4C6C-9165-73C22C486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292088"/>
              </p:ext>
            </p:extLst>
          </p:nvPr>
        </p:nvGraphicFramePr>
        <p:xfrm>
          <a:off x="1115616" y="1916832"/>
          <a:ext cx="6552009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2009">
                  <a:extLst>
                    <a:ext uri="{9D8B030D-6E8A-4147-A177-3AD203B41FA5}">
                      <a16:colId xmlns:a16="http://schemas.microsoft.com/office/drawing/2014/main" val="3740199766"/>
                    </a:ext>
                  </a:extLst>
                </a:gridCol>
              </a:tblGrid>
              <a:tr h="2952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35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İlköğretim matematik öğretiminde problem çözme becerileri nasıl belirlenir.</a:t>
                      </a: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1832"/>
                  </a:ext>
                </a:extLst>
              </a:tr>
            </a:tbl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EFC02-A128-4FD9-AB19-A4A429E0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7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49</Words>
  <Application>Microsoft Office PowerPoint</Application>
  <PresentationFormat>Ekran Gösterisi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5.hafta</vt:lpstr>
      <vt:lpstr>5.HAFTA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471</cp:revision>
  <dcterms:created xsi:type="dcterms:W3CDTF">2020-06-10T07:36:53Z</dcterms:created>
  <dcterms:modified xsi:type="dcterms:W3CDTF">2020-11-26T11:33:59Z</dcterms:modified>
</cp:coreProperties>
</file>